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5"/>
  </p:notesMasterIdLst>
  <p:sldIdLst>
    <p:sldId id="2744" r:id="rId7"/>
    <p:sldId id="267" r:id="rId8"/>
    <p:sldId id="257" r:id="rId9"/>
    <p:sldId id="258" r:id="rId10"/>
    <p:sldId id="266" r:id="rId11"/>
    <p:sldId id="268" r:id="rId12"/>
    <p:sldId id="295" r:id="rId13"/>
    <p:sldId id="296" r:id="rId14"/>
    <p:sldId id="297" r:id="rId15"/>
    <p:sldId id="298" r:id="rId16"/>
    <p:sldId id="299" r:id="rId17"/>
    <p:sldId id="301" r:id="rId18"/>
    <p:sldId id="300" r:id="rId19"/>
    <p:sldId id="302" r:id="rId20"/>
    <p:sldId id="303" r:id="rId21"/>
    <p:sldId id="304" r:id="rId22"/>
    <p:sldId id="305" r:id="rId23"/>
    <p:sldId id="319" r:id="rId24"/>
    <p:sldId id="320" r:id="rId25"/>
    <p:sldId id="2737" r:id="rId26"/>
    <p:sldId id="2738" r:id="rId27"/>
    <p:sldId id="2739" r:id="rId28"/>
    <p:sldId id="330" r:id="rId29"/>
    <p:sldId id="308" r:id="rId30"/>
    <p:sldId id="2741" r:id="rId31"/>
    <p:sldId id="2743" r:id="rId32"/>
    <p:sldId id="2742"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7" d="100"/>
          <a:sy n="67" d="100"/>
        </p:scale>
        <p:origin x="7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1.png"/><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1.png"/><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19" Type="http://schemas.openxmlformats.org/officeDocument/2006/relationships/image" Target="../media/image1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1.png"/><Relationship Id="rId2" Type="http://schemas.openxmlformats.org/officeDocument/2006/relationships/slideLayout" Target="../slideLayouts/slideLayout64.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9.png"/><Relationship Id="rId10" Type="http://schemas.openxmlformats.org/officeDocument/2006/relationships/slideLayout" Target="../slideLayouts/slideLayout72.xml"/><Relationship Id="rId19" Type="http://schemas.openxmlformats.org/officeDocument/2006/relationships/image" Target="../media/image1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2023/2/4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51.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sv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0.png"/><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p:cNvSpPr/>
          <p:nvPr/>
        </p:nvSpPr>
        <p:spPr>
          <a:xfrm>
            <a:off x="361949" y="228600"/>
            <a:ext cx="11430001" cy="65532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 name="Title 1">
            <a:extLst>
              <a:ext uri="{FF2B5EF4-FFF2-40B4-BE49-F238E27FC236}">
                <a16:creationId xmlns:a16="http://schemas.microsoft.com/office/drawing/2014/main" id="{618D8E9C-C08B-543F-6AA7-6723ECB43812}"/>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2"/>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BA5B46EB-B20B-43D9-04B9-0532DF6F7C4F}"/>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6452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1336</Words>
  <Application>Microsoft Office PowerPoint</Application>
  <PresentationFormat>Widescreen</PresentationFormat>
  <Paragraphs>215</Paragraphs>
  <Slides>28</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28</vt:i4>
      </vt:variant>
    </vt:vector>
  </HeadingPairs>
  <TitlesOfParts>
    <vt:vector size="46" baseType="lpstr">
      <vt:lpstr>等线</vt:lpstr>
      <vt:lpstr>字魂27号-布丁体</vt:lpstr>
      <vt:lpstr>思源宋体 CN Light</vt:lpstr>
      <vt:lpstr>思源黑体 CN</vt:lpstr>
      <vt:lpstr>思源黑体 CN Bold</vt:lpstr>
      <vt:lpstr>Arial</vt:lpstr>
      <vt:lpstr>Arial-Rounded</vt:lpstr>
      <vt:lpstr>Calibri</vt:lpstr>
      <vt:lpstr>Cambria</vt:lpstr>
      <vt:lpstr>Times New Roman</vt:lpstr>
      <vt:lpstr>UTM Cookies</vt:lpstr>
      <vt:lpstr>UVN Banh Mi</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2023-01-04T02:21:36Z</dcterms:created>
  <dcterms:modified xsi:type="dcterms:W3CDTF">2023-02-04T13:09:01Z</dcterms:modified>
</cp:coreProperties>
</file>